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20" r:id="rId5"/>
  </p:sldMasterIdLst>
  <p:sldIdLst>
    <p:sldId id="257" r:id="rId6"/>
    <p:sldId id="265" r:id="rId7"/>
    <p:sldId id="259" r:id="rId8"/>
    <p:sldId id="269" r:id="rId9"/>
    <p:sldId id="260" r:id="rId10"/>
    <p:sldId id="268" r:id="rId11"/>
    <p:sldId id="261" r:id="rId12"/>
    <p:sldId id="267" r:id="rId13"/>
    <p:sldId id="262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37989D-269E-4E49-80F4-9ABBE296E709}" v="6" dt="2024-06-18T11:11:43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29" autoAdjust="0"/>
    <p:restoredTop sz="94660"/>
  </p:normalViewPr>
  <p:slideViewPr>
    <p:cSldViewPr>
      <p:cViewPr varScale="1">
        <p:scale>
          <a:sx n="112" d="100"/>
          <a:sy n="112" d="100"/>
        </p:scale>
        <p:origin x="92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B137989D-269E-4E49-80F4-9ABBE296E709}"/>
    <pc:docChg chg="undo custSel addSld delSld modSld sldOrd">
      <pc:chgData name="Shaji Varghese" userId="b6635ce32d741a41" providerId="LiveId" clId="{B137989D-269E-4E49-80F4-9ABBE296E709}" dt="2024-06-18T11:13:47.418" v="148"/>
      <pc:docMkLst>
        <pc:docMk/>
      </pc:docMkLst>
      <pc:sldChg chg="addSp delSp modSp mod">
        <pc:chgData name="Shaji Varghese" userId="b6635ce32d741a41" providerId="LiveId" clId="{B137989D-269E-4E49-80F4-9ABBE296E709}" dt="2024-06-18T09:29:31.843" v="20" actId="14100"/>
        <pc:sldMkLst>
          <pc:docMk/>
          <pc:sldMk cId="3171807797" sldId="257"/>
        </pc:sldMkLst>
        <pc:spChg chg="add mod">
          <ac:chgData name="Shaji Varghese" userId="b6635ce32d741a41" providerId="LiveId" clId="{B137989D-269E-4E49-80F4-9ABBE296E709}" dt="2024-06-18T09:29:07.600" v="14" actId="1076"/>
          <ac:spMkLst>
            <pc:docMk/>
            <pc:sldMk cId="3171807797" sldId="257"/>
            <ac:spMk id="3" creationId="{41720CFE-8251-5A50-3E61-9FE91D5140EE}"/>
          </ac:spMkLst>
        </pc:spChg>
        <pc:spChg chg="mod">
          <ac:chgData name="Shaji Varghese" userId="b6635ce32d741a41" providerId="LiveId" clId="{B137989D-269E-4E49-80F4-9ABBE296E709}" dt="2024-06-18T09:29:31.843" v="20" actId="14100"/>
          <ac:spMkLst>
            <pc:docMk/>
            <pc:sldMk cId="3171807797" sldId="257"/>
            <ac:spMk id="4" creationId="{00000000-0000-0000-0000-000000000000}"/>
          </ac:spMkLst>
        </pc:spChg>
        <pc:picChg chg="del">
          <ac:chgData name="Shaji Varghese" userId="b6635ce32d741a41" providerId="LiveId" clId="{B137989D-269E-4E49-80F4-9ABBE296E709}" dt="2024-06-18T09:28:35.384" v="0" actId="478"/>
          <ac:picMkLst>
            <pc:docMk/>
            <pc:sldMk cId="3171807797" sldId="257"/>
            <ac:picMk id="1026" creationId="{00000000-0000-0000-0000-000000000000}"/>
          </ac:picMkLst>
        </pc:picChg>
      </pc:sldChg>
      <pc:sldChg chg="addSp delSp modSp mod ord">
        <pc:chgData name="Shaji Varghese" userId="b6635ce32d741a41" providerId="LiveId" clId="{B137989D-269E-4E49-80F4-9ABBE296E709}" dt="2024-06-18T11:13:42.928" v="146"/>
        <pc:sldMkLst>
          <pc:docMk/>
          <pc:sldMk cId="1410044719" sldId="258"/>
        </pc:sldMkLst>
        <pc:spChg chg="add mod">
          <ac:chgData name="Shaji Varghese" userId="b6635ce32d741a41" providerId="LiveId" clId="{B137989D-269E-4E49-80F4-9ABBE296E709}" dt="2024-06-18T09:31:00.364" v="41" actId="1076"/>
          <ac:spMkLst>
            <pc:docMk/>
            <pc:sldMk cId="1410044719" sldId="258"/>
            <ac:spMk id="3" creationId="{2D5E704F-A721-C00D-79E2-29B7C7C3B9AB}"/>
          </ac:spMkLst>
        </pc:spChg>
        <pc:spChg chg="mod">
          <ac:chgData name="Shaji Varghese" userId="b6635ce32d741a41" providerId="LiveId" clId="{B137989D-269E-4E49-80F4-9ABBE296E709}" dt="2024-06-18T09:30:05.014" v="26" actId="1076"/>
          <ac:spMkLst>
            <pc:docMk/>
            <pc:sldMk cId="1410044719" sldId="258"/>
            <ac:spMk id="4" creationId="{00000000-0000-0000-0000-000000000000}"/>
          </ac:spMkLst>
        </pc:spChg>
        <pc:picChg chg="del">
          <ac:chgData name="Shaji Varghese" userId="b6635ce32d741a41" providerId="LiveId" clId="{B137989D-269E-4E49-80F4-9ABBE296E709}" dt="2024-06-18T09:29:41.364" v="21" actId="478"/>
          <ac:picMkLst>
            <pc:docMk/>
            <pc:sldMk cId="1410044719" sldId="258"/>
            <ac:picMk id="2050" creationId="{00000000-0000-0000-0000-000000000000}"/>
          </ac:picMkLst>
        </pc:picChg>
      </pc:sldChg>
      <pc:sldChg chg="addSp delSp modSp mod">
        <pc:chgData name="Shaji Varghese" userId="b6635ce32d741a41" providerId="LiveId" clId="{B137989D-269E-4E49-80F4-9ABBE296E709}" dt="2024-06-18T11:09:00.048" v="67" actId="1076"/>
        <pc:sldMkLst>
          <pc:docMk/>
          <pc:sldMk cId="3066787309" sldId="259"/>
        </pc:sldMkLst>
        <pc:spChg chg="add mod">
          <ac:chgData name="Shaji Varghese" userId="b6635ce32d741a41" providerId="LiveId" clId="{B137989D-269E-4E49-80F4-9ABBE296E709}" dt="2024-06-18T11:09:00.048" v="67" actId="1076"/>
          <ac:spMkLst>
            <pc:docMk/>
            <pc:sldMk cId="3066787309" sldId="259"/>
            <ac:spMk id="3" creationId="{EC64ECA0-FDA2-A154-E762-88D26B11B2E1}"/>
          </ac:spMkLst>
        </pc:spChg>
        <pc:spChg chg="mod">
          <ac:chgData name="Shaji Varghese" userId="b6635ce32d741a41" providerId="LiveId" clId="{B137989D-269E-4E49-80F4-9ABBE296E709}" dt="2024-06-18T10:24:40.709" v="54" actId="20577"/>
          <ac:spMkLst>
            <pc:docMk/>
            <pc:sldMk cId="3066787309" sldId="259"/>
            <ac:spMk id="4" creationId="{00000000-0000-0000-0000-000000000000}"/>
          </ac:spMkLst>
        </pc:spChg>
        <pc:picChg chg="del">
          <ac:chgData name="Shaji Varghese" userId="b6635ce32d741a41" providerId="LiveId" clId="{B137989D-269E-4E49-80F4-9ABBE296E709}" dt="2024-06-18T09:34:15.673" v="46" actId="478"/>
          <ac:picMkLst>
            <pc:docMk/>
            <pc:sldMk cId="3066787309" sldId="259"/>
            <ac:picMk id="3074" creationId="{00000000-0000-0000-0000-000000000000}"/>
          </ac:picMkLst>
        </pc:picChg>
      </pc:sldChg>
      <pc:sldChg chg="addSp delSp modSp mod">
        <pc:chgData name="Shaji Varghese" userId="b6635ce32d741a41" providerId="LiveId" clId="{B137989D-269E-4E49-80F4-9ABBE296E709}" dt="2024-06-18T11:13:16.117" v="136" actId="1076"/>
        <pc:sldMkLst>
          <pc:docMk/>
          <pc:sldMk cId="2188697140" sldId="260"/>
        </pc:sldMkLst>
        <pc:spChg chg="add mod">
          <ac:chgData name="Shaji Varghese" userId="b6635ce32d741a41" providerId="LiveId" clId="{B137989D-269E-4E49-80F4-9ABBE296E709}" dt="2024-06-18T11:13:12.626" v="135" actId="1076"/>
          <ac:spMkLst>
            <pc:docMk/>
            <pc:sldMk cId="2188697140" sldId="260"/>
            <ac:spMk id="3" creationId="{21F16F82-CDF5-9C8D-B597-1A81F2DBB45A}"/>
          </ac:spMkLst>
        </pc:spChg>
        <pc:spChg chg="mod">
          <ac:chgData name="Shaji Varghese" userId="b6635ce32d741a41" providerId="LiveId" clId="{B137989D-269E-4E49-80F4-9ABBE296E709}" dt="2024-06-18T11:13:16.117" v="136" actId="1076"/>
          <ac:spMkLst>
            <pc:docMk/>
            <pc:sldMk cId="2188697140" sldId="260"/>
            <ac:spMk id="4" creationId="{00000000-0000-0000-0000-000000000000}"/>
          </ac:spMkLst>
        </pc:spChg>
        <pc:picChg chg="del">
          <ac:chgData name="Shaji Varghese" userId="b6635ce32d741a41" providerId="LiveId" clId="{B137989D-269E-4E49-80F4-9ABBE296E709}" dt="2024-06-18T11:09:08.601" v="68" actId="478"/>
          <ac:picMkLst>
            <pc:docMk/>
            <pc:sldMk cId="2188697140" sldId="260"/>
            <ac:picMk id="4098" creationId="{00000000-0000-0000-0000-000000000000}"/>
          </ac:picMkLst>
        </pc:picChg>
      </pc:sldChg>
      <pc:sldChg chg="addSp delSp modSp mod">
        <pc:chgData name="Shaji Varghese" userId="b6635ce32d741a41" providerId="LiveId" clId="{B137989D-269E-4E49-80F4-9ABBE296E709}" dt="2024-06-18T11:11:31.719" v="109" actId="20577"/>
        <pc:sldMkLst>
          <pc:docMk/>
          <pc:sldMk cId="2188697140" sldId="261"/>
        </pc:sldMkLst>
        <pc:spChg chg="add mod">
          <ac:chgData name="Shaji Varghese" userId="b6635ce32d741a41" providerId="LiveId" clId="{B137989D-269E-4E49-80F4-9ABBE296E709}" dt="2024-06-18T11:11:31.719" v="109" actId="20577"/>
          <ac:spMkLst>
            <pc:docMk/>
            <pc:sldMk cId="2188697140" sldId="261"/>
            <ac:spMk id="3" creationId="{47FEE4E1-A1AC-2440-D95B-695E350BD2BB}"/>
          </ac:spMkLst>
        </pc:spChg>
        <pc:spChg chg="mod">
          <ac:chgData name="Shaji Varghese" userId="b6635ce32d741a41" providerId="LiveId" clId="{B137989D-269E-4E49-80F4-9ABBE296E709}" dt="2024-06-18T11:11:25.891" v="108" actId="1076"/>
          <ac:spMkLst>
            <pc:docMk/>
            <pc:sldMk cId="2188697140" sldId="261"/>
            <ac:spMk id="4" creationId="{00000000-0000-0000-0000-000000000000}"/>
          </ac:spMkLst>
        </pc:spChg>
        <pc:picChg chg="del">
          <ac:chgData name="Shaji Varghese" userId="b6635ce32d741a41" providerId="LiveId" clId="{B137989D-269E-4E49-80F4-9ABBE296E709}" dt="2024-06-18T11:10:16.236" v="89" actId="478"/>
          <ac:picMkLst>
            <pc:docMk/>
            <pc:sldMk cId="2188697140" sldId="261"/>
            <ac:picMk id="5122" creationId="{00000000-0000-0000-0000-000000000000}"/>
          </ac:picMkLst>
        </pc:picChg>
      </pc:sldChg>
      <pc:sldChg chg="addSp delSp modSp mod">
        <pc:chgData name="Shaji Varghese" userId="b6635ce32d741a41" providerId="LiveId" clId="{B137989D-269E-4E49-80F4-9ABBE296E709}" dt="2024-06-18T11:12:54.523" v="131" actId="1076"/>
        <pc:sldMkLst>
          <pc:docMk/>
          <pc:sldMk cId="2188697140" sldId="262"/>
        </pc:sldMkLst>
        <pc:spChg chg="add mod">
          <ac:chgData name="Shaji Varghese" userId="b6635ce32d741a41" providerId="LiveId" clId="{B137989D-269E-4E49-80F4-9ABBE296E709}" dt="2024-06-18T11:12:51.115" v="130" actId="1076"/>
          <ac:spMkLst>
            <pc:docMk/>
            <pc:sldMk cId="2188697140" sldId="262"/>
            <ac:spMk id="3" creationId="{10D4119A-0887-9649-7F4B-80417E656B65}"/>
          </ac:spMkLst>
        </pc:spChg>
        <pc:spChg chg="mod">
          <ac:chgData name="Shaji Varghese" userId="b6635ce32d741a41" providerId="LiveId" clId="{B137989D-269E-4E49-80F4-9ABBE296E709}" dt="2024-06-18T11:12:54.523" v="131" actId="1076"/>
          <ac:spMkLst>
            <pc:docMk/>
            <pc:sldMk cId="2188697140" sldId="262"/>
            <ac:spMk id="4" creationId="{00000000-0000-0000-0000-000000000000}"/>
          </ac:spMkLst>
        </pc:spChg>
        <pc:picChg chg="del">
          <ac:chgData name="Shaji Varghese" userId="b6635ce32d741a41" providerId="LiveId" clId="{B137989D-269E-4E49-80F4-9ABBE296E709}" dt="2024-06-18T11:11:43.010" v="110" actId="478"/>
          <ac:picMkLst>
            <pc:docMk/>
            <pc:sldMk cId="2188697140" sldId="262"/>
            <ac:picMk id="6146" creationId="{00000000-0000-0000-0000-000000000000}"/>
          </ac:picMkLst>
        </pc:picChg>
      </pc:sldChg>
      <pc:sldChg chg="add ord">
        <pc:chgData name="Shaji Varghese" userId="b6635ce32d741a41" providerId="LiveId" clId="{B137989D-269E-4E49-80F4-9ABBE296E709}" dt="2024-06-18T11:13:39.925" v="144"/>
        <pc:sldMkLst>
          <pc:docMk/>
          <pc:sldMk cId="2883225486" sldId="263"/>
        </pc:sldMkLst>
      </pc:sldChg>
      <pc:sldChg chg="del">
        <pc:chgData name="Shaji Varghese" userId="b6635ce32d741a41" providerId="LiveId" clId="{B137989D-269E-4E49-80F4-9ABBE296E709}" dt="2024-06-18T09:34:10.998" v="45" actId="47"/>
        <pc:sldMkLst>
          <pc:docMk/>
          <pc:sldMk cId="4038549407" sldId="263"/>
        </pc:sldMkLst>
      </pc:sldChg>
      <pc:sldChg chg="add ord">
        <pc:chgData name="Shaji Varghese" userId="b6635ce32d741a41" providerId="LiveId" clId="{B137989D-269E-4E49-80F4-9ABBE296E709}" dt="2024-06-18T11:13:47.418" v="148"/>
        <pc:sldMkLst>
          <pc:docMk/>
          <pc:sldMk cId="128554255" sldId="264"/>
        </pc:sldMkLst>
      </pc:sldChg>
      <pc:sldChg chg="del">
        <pc:chgData name="Shaji Varghese" userId="b6635ce32d741a41" providerId="LiveId" clId="{B137989D-269E-4E49-80F4-9ABBE296E709}" dt="2024-06-18T09:34:09.201" v="44" actId="47"/>
        <pc:sldMkLst>
          <pc:docMk/>
          <pc:sldMk cId="4038549407" sldId="264"/>
        </pc:sldMkLst>
      </pc:sldChg>
      <pc:sldChg chg="add">
        <pc:chgData name="Shaji Varghese" userId="b6635ce32d741a41" providerId="LiveId" clId="{B137989D-269E-4E49-80F4-9ABBE296E709}" dt="2024-06-18T11:13:32.221" v="139" actId="2890"/>
        <pc:sldMkLst>
          <pc:docMk/>
          <pc:sldMk cId="3911070916" sldId="265"/>
        </pc:sldMkLst>
      </pc:sldChg>
      <pc:sldChg chg="del">
        <pc:chgData name="Shaji Varghese" userId="b6635ce32d741a41" providerId="LiveId" clId="{B137989D-269E-4E49-80F4-9ABBE296E709}" dt="2024-06-18T09:34:07.310" v="43" actId="47"/>
        <pc:sldMkLst>
          <pc:docMk/>
          <pc:sldMk cId="4038549407" sldId="265"/>
        </pc:sldMkLst>
      </pc:sldChg>
      <pc:sldChg chg="add ord">
        <pc:chgData name="Shaji Varghese" userId="b6635ce32d741a41" providerId="LiveId" clId="{B137989D-269E-4E49-80F4-9ABBE296E709}" dt="2024-06-18T11:13:37.387" v="142"/>
        <pc:sldMkLst>
          <pc:docMk/>
          <pc:sldMk cId="3022762916" sldId="266"/>
        </pc:sldMkLst>
      </pc:sldChg>
      <pc:sldChg chg="del">
        <pc:chgData name="Shaji Varghese" userId="b6635ce32d741a41" providerId="LiveId" clId="{B137989D-269E-4E49-80F4-9ABBE296E709}" dt="2024-06-18T09:34:05.009" v="42" actId="47"/>
        <pc:sldMkLst>
          <pc:docMk/>
          <pc:sldMk cId="4038549407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4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4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0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8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3A33E-C000-4F3B-9228-F998AE1FF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F340-6E56-4BD5-B917-59205B775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5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7EAA-8139-43FA-AB23-BA3D65DD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EBCE-70FB-48AB-AF81-459E263C4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5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7A211-C006-48BF-BFAA-7B926CFBF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FC080-AD59-4E9F-831A-178C73EFF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868-E4F8-4060-B181-2602A0B0D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5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EC0D6-EF01-49E2-AD3D-4996E3DC09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0AD8-8BAC-4003-833C-3FE5E2D0EB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1488-AC13-45B0-A0D1-64548F671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8FB64-07DE-421B-A90C-0922EB6AB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7813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28537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9805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12618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75266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39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3462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97853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92110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946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CA524EE-B710-4D02-AB6D-D532BCA180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E55B5-106F-43D5-A99F-0AC0C6A882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82486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E7FAF-0E30-4755-A8D1-EB9AE6C535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376905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B742C-B984-45E6-A7C2-A5C43657F6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96190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060B1-80B1-47D8-B825-FF854F0D71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64056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2782E-A2C0-4FEC-BDD8-8EAC69C6F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24642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02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6AC00-4AC5-4D1D-A5D2-E8E52B7564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11069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A8799-EBF9-48B3-A743-1D672ABCC7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70792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173D1-9C9B-450B-AD7D-3EFC2875AC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5722028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E55B0-30A3-4BD6-8B44-91646A3777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309307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ABCF7-BB9D-4E73-BFA1-557073F454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285115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7419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947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617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02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9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365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089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821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633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562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939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7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13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323B0-72D2-47B0-A8BE-1A04A5787F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55885B-C305-4106-96D1-19AA601C0D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5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3657600"/>
            <a:ext cx="10591799" cy="2898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>
                <a:latin typeface="+mn-lt"/>
              </a:rPr>
              <a:t>Sthuthippin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sthuthippin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anudinam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sthuthippin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Yeshudevane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sthuthichiduvin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Sarvva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vallabhanaa-mavanunnathanaam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Namme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veendeduthonavanaam</a:t>
            </a:r>
            <a:endParaRPr lang="en-US" sz="36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720CFE-8251-5A50-3E61-9FE91D5140EE}"/>
              </a:ext>
            </a:extLst>
          </p:cNvPr>
          <p:cNvSpPr txBox="1"/>
          <p:nvPr/>
        </p:nvSpPr>
        <p:spPr>
          <a:xfrm>
            <a:off x="685800" y="457200"/>
            <a:ext cx="113538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സ്തുതിപ്പിന്‍ സ്തുതിപ്പിന്‍ അനുദിനം സ്തുതിപ്പിന്‍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യേശുദേവനെ സ്തുതിച്ചിടുവിന്‍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സര്‍വ്വവല്ലഭനാമവനുന്നതനാം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നമ്മെ വീണ്ടെടുത്തോനവനാം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07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87664-5C87-7568-ECA4-FEEE2E6E5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446D8C0-3142-2652-8328-BF2FF442B6E2}"/>
              </a:ext>
            </a:extLst>
          </p:cNvPr>
          <p:cNvSpPr txBox="1">
            <a:spLocks/>
          </p:cNvSpPr>
          <p:nvPr/>
        </p:nvSpPr>
        <p:spPr>
          <a:xfrm>
            <a:off x="1523206" y="3657600"/>
            <a:ext cx="9145588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latin typeface="+mn-lt"/>
              </a:rPr>
              <a:t>Aa</a:t>
            </a:r>
            <a:r>
              <a:rPr lang="en-US" sz="3600" b="1" dirty="0">
                <a:latin typeface="+mn-lt"/>
              </a:rPr>
              <a:t>....</a:t>
            </a:r>
            <a:r>
              <a:rPr lang="en-US" sz="3600" b="1" dirty="0" err="1">
                <a:latin typeface="+mn-lt"/>
              </a:rPr>
              <a:t>aanandamaay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sthuthi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paadiduvin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Jeevanaadhane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pukazhthiduvin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Sathydaivamavan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nithyajeevanavan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Swargga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vaathilum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vazhiyumavan</a:t>
            </a:r>
            <a:endParaRPr lang="en-US" sz="36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C90F4F-D40D-0689-E56B-69DA8744A9E4}"/>
              </a:ext>
            </a:extLst>
          </p:cNvPr>
          <p:cNvSpPr txBox="1"/>
          <p:nvPr/>
        </p:nvSpPr>
        <p:spPr>
          <a:xfrm>
            <a:off x="1104900" y="486586"/>
            <a:ext cx="99822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ആ.... ആനന്ദമായ് സ്തുതി പാടിടുവിന്‍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ജീവനാഥനെ പുകഴ്ത്തിടുവിന്‍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സത്യദൈവമവന്‍ നിത്യജീവനവന്‍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സ്വര്‍ഗ്ഗവാതിലും വഴിയുമവന്‍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1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3206" y="3657600"/>
            <a:ext cx="9145588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latin typeface="+mn-lt"/>
              </a:rPr>
              <a:t>Aa</a:t>
            </a:r>
            <a:r>
              <a:rPr lang="en-US" sz="3600" b="1" dirty="0">
                <a:latin typeface="+mn-lt"/>
              </a:rPr>
              <a:t>....</a:t>
            </a:r>
            <a:r>
              <a:rPr lang="en-US" sz="3600" b="1" dirty="0" err="1">
                <a:latin typeface="+mn-lt"/>
              </a:rPr>
              <a:t>aanandamaay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sthuthi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paadiduvin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Jeevanaadhane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pukazhthiduvin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Sathydaivamavan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nithyajeevanavan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Swargga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vaathilum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vazhiyumavan</a:t>
            </a:r>
            <a:endParaRPr lang="en-US" sz="36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5E704F-A721-C00D-79E2-29B7C7C3B9AB}"/>
              </a:ext>
            </a:extLst>
          </p:cNvPr>
          <p:cNvSpPr txBox="1"/>
          <p:nvPr/>
        </p:nvSpPr>
        <p:spPr>
          <a:xfrm>
            <a:off x="1104900" y="486586"/>
            <a:ext cx="99822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ആ.... ആനന്ദമായ് സ്തുതി പാടിടുവിന്‍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ജീവനാഥനെ പുകഴ്ത്തിടുവിന്‍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സത്യദൈവമവന്‍ നിത്യജീവനവന്‍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സ്വര്‍ഗ്ഗവാതിലും വഴിയുമവന്‍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070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9150" y="3810000"/>
            <a:ext cx="9145588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>
                <a:latin typeface="+mn-lt"/>
              </a:rPr>
              <a:t>Thirukkara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thalathil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namme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varechuvallo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Paranaadiyil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munnarivin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Oru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naalumathaalavan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thallidumo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Namme</a:t>
            </a:r>
            <a:r>
              <a:rPr lang="en-US" sz="3600" b="1" dirty="0">
                <a:latin typeface="+mn-lt"/>
              </a:rPr>
              <a:t> per </a:t>
            </a:r>
            <a:r>
              <a:rPr lang="en-US" sz="3600" b="1" dirty="0" err="1">
                <a:latin typeface="+mn-lt"/>
              </a:rPr>
              <a:t>cholli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vilichuvallo</a:t>
            </a:r>
            <a:endParaRPr lang="en-US" sz="36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64ECA0-FDA2-A154-E762-88D26B11B2E1}"/>
              </a:ext>
            </a:extLst>
          </p:cNvPr>
          <p:cNvSpPr txBox="1"/>
          <p:nvPr/>
        </p:nvSpPr>
        <p:spPr>
          <a:xfrm>
            <a:off x="819150" y="381000"/>
            <a:ext cx="11068050" cy="2957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തിരുക്കരതലത്തില്‍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നമ്മെ വരച്ചുവല്ലോ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പരനാദിയില്‍ മുന്നറിവില്‍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ഒരു നാളുമതാലവന്‍ തള്ളിടുമോ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നമ്മെ പേര്‍ചൊല്ലി വിളിച്ചുവല്ലോ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787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220040-4550-EEDD-3E80-0A8D8D1746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62633F-A78E-7858-D1A3-C39057A19F7D}"/>
              </a:ext>
            </a:extLst>
          </p:cNvPr>
          <p:cNvSpPr txBox="1">
            <a:spLocks/>
          </p:cNvSpPr>
          <p:nvPr/>
        </p:nvSpPr>
        <p:spPr>
          <a:xfrm>
            <a:off x="1523206" y="3657600"/>
            <a:ext cx="9145588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latin typeface="+mn-lt"/>
              </a:rPr>
              <a:t>Aa</a:t>
            </a:r>
            <a:r>
              <a:rPr lang="en-US" sz="3600" b="1" dirty="0">
                <a:latin typeface="+mn-lt"/>
              </a:rPr>
              <a:t>....</a:t>
            </a:r>
            <a:r>
              <a:rPr lang="en-US" sz="3600" b="1" dirty="0" err="1">
                <a:latin typeface="+mn-lt"/>
              </a:rPr>
              <a:t>aanandamaay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sthuthi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paadiduvin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Jeevanaadhane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pukazhthiduvin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Sathydaivamavan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nithyajeevanavan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Swargga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vaathilum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vazhiyumavan</a:t>
            </a:r>
            <a:endParaRPr lang="en-US" sz="36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CA1BDF-87F3-9640-7C45-F93F419E0CEA}"/>
              </a:ext>
            </a:extLst>
          </p:cNvPr>
          <p:cNvSpPr txBox="1"/>
          <p:nvPr/>
        </p:nvSpPr>
        <p:spPr>
          <a:xfrm>
            <a:off x="1104900" y="486586"/>
            <a:ext cx="99822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ആ.... ആനന്ദമായ് സ്തുതി പാടിടുവിന്‍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ജീവനാഥനെ പുകഴ്ത്തിടുവിന്‍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സത്യദൈവമവന്‍ നിത്യജീവനവന്‍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സ്വര്‍ഗ്ഗവാതിലും വഴിയുമവന്‍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44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42206" y="3429000"/>
            <a:ext cx="9145588" cy="2667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>
                <a:latin typeface="+mn-lt"/>
              </a:rPr>
              <a:t>Oru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janani</a:t>
            </a:r>
            <a:r>
              <a:rPr lang="en-US" sz="3600" b="1" dirty="0">
                <a:latin typeface="+mn-lt"/>
              </a:rPr>
              <a:t> than </a:t>
            </a:r>
            <a:r>
              <a:rPr lang="en-US" sz="3600" b="1" dirty="0" err="1">
                <a:latin typeface="+mn-lt"/>
              </a:rPr>
              <a:t>kunjine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marannidilum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Avan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marakkukill-orickkalume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Swantha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jeevaneyum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thannu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snehichavan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Namme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kaathidumanthyam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vare</a:t>
            </a:r>
            <a:endParaRPr lang="en-US" sz="36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F16F82-CDF5-9C8D-B597-1A81F2DBB45A}"/>
              </a:ext>
            </a:extLst>
          </p:cNvPr>
          <p:cNvSpPr txBox="1"/>
          <p:nvPr/>
        </p:nvSpPr>
        <p:spPr>
          <a:xfrm>
            <a:off x="1066800" y="457200"/>
            <a:ext cx="108966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ഒരു ജനനി തന്‍ കുഞ്ഞിനെ മറന്നിടിലും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അവന്‍ മറക്കുകില്ലൊരിക്കലുമേ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സ്വന്ത</a:t>
            </a:r>
            <a: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ജീവനെയും തന്നു സ്നേഹിച്ചവന്‍ 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നമ്മെ കാത്തിടുമന്ത്യം വരെ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97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BED23B-B81F-8E79-A0A0-C9C9972BD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3B807DC-24E1-0BF4-D015-44938E9D2710}"/>
              </a:ext>
            </a:extLst>
          </p:cNvPr>
          <p:cNvSpPr txBox="1">
            <a:spLocks/>
          </p:cNvSpPr>
          <p:nvPr/>
        </p:nvSpPr>
        <p:spPr>
          <a:xfrm>
            <a:off x="1523206" y="3657600"/>
            <a:ext cx="9145588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latin typeface="+mn-lt"/>
              </a:rPr>
              <a:t>Aa</a:t>
            </a:r>
            <a:r>
              <a:rPr lang="en-US" sz="3600" b="1" dirty="0">
                <a:latin typeface="+mn-lt"/>
              </a:rPr>
              <a:t>....</a:t>
            </a:r>
            <a:r>
              <a:rPr lang="en-US" sz="3600" b="1" dirty="0" err="1">
                <a:latin typeface="+mn-lt"/>
              </a:rPr>
              <a:t>aanandamaay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sthuthi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paadiduvin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Jeevanaadhane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pukazhthiduvin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Sathydaivamavan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nithyajeevanavan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Swargga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vaathilum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vazhiyumavan</a:t>
            </a:r>
            <a:endParaRPr lang="en-US" sz="36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3CC192-68FE-447A-D35F-4AEA44E2138D}"/>
              </a:ext>
            </a:extLst>
          </p:cNvPr>
          <p:cNvSpPr txBox="1"/>
          <p:nvPr/>
        </p:nvSpPr>
        <p:spPr>
          <a:xfrm>
            <a:off x="1104900" y="486586"/>
            <a:ext cx="99822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ആ.... ആനന്ദമായ് സ്തുതി പാടിടുവിന്‍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ജീവനാഥനെ പുകഴ്ത്തിടുവിന്‍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സത്യദൈവമവന്‍ നിത്യജീവനവന്‍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സ്വര്‍ഗ്ഗവാതിലും വഴിയുമവന്‍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185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14770" y="3810000"/>
            <a:ext cx="9145588" cy="24224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00" b="1" dirty="0" err="1">
                <a:latin typeface="+mn-lt"/>
              </a:rPr>
              <a:t>Kshaamam</a:t>
            </a:r>
            <a:r>
              <a:rPr lang="en-US" sz="3500" b="1" dirty="0">
                <a:latin typeface="+mn-lt"/>
              </a:rPr>
              <a:t> </a:t>
            </a:r>
            <a:r>
              <a:rPr lang="en-US" sz="3500" b="1" dirty="0" err="1">
                <a:latin typeface="+mn-lt"/>
              </a:rPr>
              <a:t>perukidilum</a:t>
            </a:r>
            <a:r>
              <a:rPr lang="en-US" sz="3500" b="1" dirty="0">
                <a:latin typeface="+mn-lt"/>
              </a:rPr>
              <a:t> </a:t>
            </a:r>
            <a:r>
              <a:rPr lang="en-US" sz="3500" b="1" dirty="0" err="1">
                <a:latin typeface="+mn-lt"/>
              </a:rPr>
              <a:t>bhoomi</a:t>
            </a:r>
            <a:r>
              <a:rPr lang="en-US" sz="3500" b="1" dirty="0">
                <a:latin typeface="+mn-lt"/>
              </a:rPr>
              <a:t> </a:t>
            </a:r>
            <a:r>
              <a:rPr lang="en-US" sz="3500" b="1" dirty="0" err="1">
                <a:latin typeface="+mn-lt"/>
              </a:rPr>
              <a:t>kulungidilum</a:t>
            </a:r>
            <a:endParaRPr lang="en-US" sz="3500" b="1" dirty="0">
              <a:latin typeface="+mn-lt"/>
            </a:endParaRPr>
          </a:p>
          <a:p>
            <a:pPr algn="l"/>
            <a:r>
              <a:rPr lang="en-US" sz="3500" b="1" dirty="0" err="1">
                <a:latin typeface="+mn-lt"/>
              </a:rPr>
              <a:t>Janam</a:t>
            </a:r>
            <a:r>
              <a:rPr lang="en-US" sz="3500" b="1" dirty="0">
                <a:latin typeface="+mn-lt"/>
              </a:rPr>
              <a:t> </a:t>
            </a:r>
            <a:r>
              <a:rPr lang="en-US" sz="3500" b="1" dirty="0" err="1">
                <a:latin typeface="+mn-lt"/>
              </a:rPr>
              <a:t>aakularaayidilum</a:t>
            </a:r>
            <a:endParaRPr lang="en-US" sz="3500" b="1" dirty="0">
              <a:latin typeface="+mn-lt"/>
            </a:endParaRPr>
          </a:p>
          <a:p>
            <a:pPr algn="l"/>
            <a:r>
              <a:rPr lang="en-US" sz="3500" b="1" dirty="0" err="1">
                <a:latin typeface="+mn-lt"/>
              </a:rPr>
              <a:t>Daiva</a:t>
            </a:r>
            <a:r>
              <a:rPr lang="en-US" sz="3500" b="1" dirty="0">
                <a:latin typeface="+mn-lt"/>
              </a:rPr>
              <a:t> </a:t>
            </a:r>
            <a:r>
              <a:rPr lang="en-US" sz="3500" b="1" dirty="0" err="1">
                <a:latin typeface="+mn-lt"/>
              </a:rPr>
              <a:t>paithangal</a:t>
            </a:r>
            <a:r>
              <a:rPr lang="en-US" sz="3500" b="1" dirty="0">
                <a:latin typeface="+mn-lt"/>
              </a:rPr>
              <a:t> </a:t>
            </a:r>
            <a:r>
              <a:rPr lang="en-US" sz="3500" b="1" dirty="0" err="1">
                <a:latin typeface="+mn-lt"/>
              </a:rPr>
              <a:t>naam</a:t>
            </a:r>
            <a:r>
              <a:rPr lang="en-US" sz="3500" b="1" dirty="0">
                <a:latin typeface="+mn-lt"/>
              </a:rPr>
              <a:t> </a:t>
            </a:r>
            <a:r>
              <a:rPr lang="en-US" sz="3500" b="1" dirty="0" err="1">
                <a:latin typeface="+mn-lt"/>
              </a:rPr>
              <a:t>thellum</a:t>
            </a:r>
            <a:r>
              <a:rPr lang="en-US" sz="3500" b="1" dirty="0">
                <a:latin typeface="+mn-lt"/>
              </a:rPr>
              <a:t> </a:t>
            </a:r>
            <a:r>
              <a:rPr lang="en-US" sz="3500" b="1" dirty="0" err="1">
                <a:latin typeface="+mn-lt"/>
              </a:rPr>
              <a:t>bhayannidumo</a:t>
            </a:r>
            <a:endParaRPr lang="en-US" sz="3500" b="1" dirty="0">
              <a:latin typeface="+mn-lt"/>
            </a:endParaRPr>
          </a:p>
          <a:p>
            <a:pPr algn="l"/>
            <a:r>
              <a:rPr lang="en-US" sz="3500" b="1" dirty="0" err="1">
                <a:latin typeface="+mn-lt"/>
              </a:rPr>
              <a:t>Thuna</a:t>
            </a:r>
            <a:r>
              <a:rPr lang="en-US" sz="3500" b="1" dirty="0">
                <a:latin typeface="+mn-lt"/>
              </a:rPr>
              <a:t> </a:t>
            </a:r>
            <a:r>
              <a:rPr lang="en-US" sz="3500" b="1" dirty="0" err="1">
                <a:latin typeface="+mn-lt"/>
              </a:rPr>
              <a:t>vallabhaneshuvallo</a:t>
            </a:r>
            <a:endParaRPr lang="en-US" sz="35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FEE4E1-A1AC-2440-D95B-695E350BD2BB}"/>
              </a:ext>
            </a:extLst>
          </p:cNvPr>
          <p:cNvSpPr txBox="1"/>
          <p:nvPr/>
        </p:nvSpPr>
        <p:spPr>
          <a:xfrm>
            <a:off x="304800" y="521599"/>
            <a:ext cx="113538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ക്ഷാമം പെരുകിടിലും ഭൂമി കുലുങ്ങിടിലും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ജനം ആകുലരായിടിലും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ദൈവ</a:t>
            </a:r>
            <a: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പൈതങ്ങള്‍ നാം തെല്ലും ഭയന്നിടുമോ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തുണ വല്ലഭനേശുവല്ലോ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97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BBF7C4-3A22-4583-B08E-12CBCD245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0906B07-74F6-D495-20B8-417426C530CC}"/>
              </a:ext>
            </a:extLst>
          </p:cNvPr>
          <p:cNvSpPr txBox="1">
            <a:spLocks/>
          </p:cNvSpPr>
          <p:nvPr/>
        </p:nvSpPr>
        <p:spPr>
          <a:xfrm>
            <a:off x="1523206" y="3657600"/>
            <a:ext cx="9145588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latin typeface="+mn-lt"/>
              </a:rPr>
              <a:t>Aa</a:t>
            </a:r>
            <a:r>
              <a:rPr lang="en-US" sz="3600" b="1" dirty="0">
                <a:latin typeface="+mn-lt"/>
              </a:rPr>
              <a:t>....</a:t>
            </a:r>
            <a:r>
              <a:rPr lang="en-US" sz="3600" b="1" dirty="0" err="1">
                <a:latin typeface="+mn-lt"/>
              </a:rPr>
              <a:t>aanandamaay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sthuthi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paadiduvin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Jeevanaadhane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pukazhthiduvin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Sathydaivamavan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nithyajeevanavan</a:t>
            </a:r>
            <a:endParaRPr lang="en-US" sz="3600" b="1" dirty="0">
              <a:latin typeface="+mn-lt"/>
            </a:endParaRPr>
          </a:p>
          <a:p>
            <a:r>
              <a:rPr lang="en-US" sz="3600" b="1" dirty="0" err="1">
                <a:latin typeface="+mn-lt"/>
              </a:rPr>
              <a:t>Swargga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vaathilum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vazhiyumavan</a:t>
            </a:r>
            <a:endParaRPr lang="en-US" sz="36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A61A27-0C4A-B04B-C75D-ED75260596A0}"/>
              </a:ext>
            </a:extLst>
          </p:cNvPr>
          <p:cNvSpPr txBox="1"/>
          <p:nvPr/>
        </p:nvSpPr>
        <p:spPr>
          <a:xfrm>
            <a:off x="1104900" y="486586"/>
            <a:ext cx="99822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ആ.... ആനന്ദമായ് സ്തുതി പാടിടുവിന്‍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ജീവനാഥനെ പുകഴ്ത്തിടുവിന്‍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സത്യദൈവമവന്‍ നിത്യജീവനവന്‍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സ്വര്‍ഗ്ഗവാതിലും വഴിയുമവന്‍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00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48355" y="3733800"/>
            <a:ext cx="9145588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>
                <a:latin typeface="+mn-lt"/>
              </a:rPr>
              <a:t>Meghavaahanathil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swarggadootharumaay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Mandhya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vaanilavan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varum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naal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Thirusannidhiyil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namme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cherthanackkum</a:t>
            </a:r>
            <a:endParaRPr lang="en-US" sz="3600" b="1" dirty="0">
              <a:latin typeface="+mn-lt"/>
            </a:endParaRPr>
          </a:p>
          <a:p>
            <a:pPr algn="l"/>
            <a:r>
              <a:rPr lang="en-US" sz="3600" b="1" dirty="0" err="1">
                <a:latin typeface="+mn-lt"/>
              </a:rPr>
              <a:t>Sarvva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thumbavum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pariharikkum</a:t>
            </a:r>
            <a:endParaRPr lang="en-US" sz="3600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D4119A-0887-9649-7F4B-80417E656B65}"/>
              </a:ext>
            </a:extLst>
          </p:cNvPr>
          <p:cNvSpPr txBox="1"/>
          <p:nvPr/>
        </p:nvSpPr>
        <p:spPr>
          <a:xfrm>
            <a:off x="533400" y="533400"/>
            <a:ext cx="1102995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മേഘവാഹനത്തില്‍ സ്വര്‍ഗ്ഗദൂതരുമായ്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മദ്ധ്യവാനിലവന്‍ വരും നാള്‍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തിരുസന്നിധിയില്‍ നമ്മെ ചേര്‍ത്തണയ്ക്കും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സര്‍വ്വതുമ്പവും പരിഹരിക്കും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971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heme/theme1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ue Curtain">
  <a:themeElements>
    <a:clrScheme name="Office Theme 2">
      <a:dk1>
        <a:srgbClr val="000000"/>
      </a:dk1>
      <a:lt1>
        <a:srgbClr val="99CCFF"/>
      </a:lt1>
      <a:dk2>
        <a:srgbClr val="000000"/>
      </a:dk2>
      <a:lt2>
        <a:srgbClr val="CCCCCC"/>
      </a:lt2>
      <a:accent1>
        <a:srgbClr val="48468C"/>
      </a:accent1>
      <a:accent2>
        <a:srgbClr val="1F6660"/>
      </a:accent2>
      <a:accent3>
        <a:srgbClr val="CAE2FF"/>
      </a:accent3>
      <a:accent4>
        <a:srgbClr val="000000"/>
      </a:accent4>
      <a:accent5>
        <a:srgbClr val="B1B0C5"/>
      </a:accent5>
      <a:accent6>
        <a:srgbClr val="1B5C56"/>
      </a:accent6>
      <a:hlink>
        <a:srgbClr val="224B73"/>
      </a:hlink>
      <a:folHlink>
        <a:srgbClr val="583973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CAE2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CAE2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CAE2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CAE2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FFFF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FFFF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FFFF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1_Default Design 2">
      <a:dk1>
        <a:srgbClr val="000000"/>
      </a:dk1>
      <a:lt1>
        <a:srgbClr val="99CCFF"/>
      </a:lt1>
      <a:dk2>
        <a:srgbClr val="000000"/>
      </a:dk2>
      <a:lt2>
        <a:srgbClr val="CCCCCC"/>
      </a:lt2>
      <a:accent1>
        <a:srgbClr val="48468C"/>
      </a:accent1>
      <a:accent2>
        <a:srgbClr val="1F6660"/>
      </a:accent2>
      <a:accent3>
        <a:srgbClr val="CAE2FF"/>
      </a:accent3>
      <a:accent4>
        <a:srgbClr val="000000"/>
      </a:accent4>
      <a:accent5>
        <a:srgbClr val="B1B0C5"/>
      </a:accent5>
      <a:accent6>
        <a:srgbClr val="1B5C56"/>
      </a:accent6>
      <a:hlink>
        <a:srgbClr val="224B73"/>
      </a:hlink>
      <a:folHlink>
        <a:srgbClr val="58397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CAE2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CAE2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CAE2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CAE2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FFFF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FFFF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FFFF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 8</Template>
  <TotalTime>282</TotalTime>
  <Words>234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Nirmala UI</vt:lpstr>
      <vt:lpstr>Times New Roman</vt:lpstr>
      <vt:lpstr>Autumn 8</vt:lpstr>
      <vt:lpstr>1_Default Design</vt:lpstr>
      <vt:lpstr>Blue Curtain</vt:lpstr>
      <vt:lpstr>2_Default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സ്തുതിപ്പിന്‍ സ്തുതിപ്പിന്‍ അനുദിനം സ്തുതിപ്പിന്‍</dc:title>
  <dc:subject>104</dc:subject>
  <dc:creator>ABCA Hall</dc:creator>
  <cp:keywords>Formatting Pending</cp:keywords>
  <cp:lastModifiedBy>Christie Varghese</cp:lastModifiedBy>
  <cp:revision>21</cp:revision>
  <dcterms:created xsi:type="dcterms:W3CDTF">2013-05-09T16:28:24Z</dcterms:created>
  <dcterms:modified xsi:type="dcterms:W3CDTF">2025-03-30T16:08:45Z</dcterms:modified>
</cp:coreProperties>
</file>